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E13D8"/>
    <a:srgbClr val="FF3300"/>
    <a:srgbClr val="0000CC"/>
    <a:srgbClr val="FF0066"/>
    <a:srgbClr val="1D7319"/>
    <a:srgbClr val="003300"/>
    <a:srgbClr val="CC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ECC51-BAC4-420A-8C4E-3A89E8D6B158}" type="datetimeFigureOut">
              <a:rPr lang="uk-UA" smtClean="0"/>
              <a:t>11.01.2016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24173-AFD7-4BCD-BACE-ED24B121492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06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Интеграция различных подходов к менеджменту</a:t>
            </a:r>
          </a:p>
          <a:p>
            <a:r>
              <a:rPr lang="ru-RU" smtClean="0"/>
              <a:t>Выполнил:</a:t>
            </a:r>
          </a:p>
          <a:p>
            <a:r>
              <a:rPr lang="ru-RU" smtClean="0"/>
              <a:t>Студент 41 БЖД </a:t>
            </a:r>
          </a:p>
          <a:p>
            <a:r>
              <a:rPr lang="ru-RU" smtClean="0"/>
              <a:t>Гильматдинов М.М.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Интеграция различных подходов к менеджменту</a:t>
            </a:r>
          </a:p>
          <a:p>
            <a:r>
              <a:rPr lang="ru-RU" smtClean="0"/>
              <a:t>Выполнил:</a:t>
            </a:r>
          </a:p>
          <a:p>
            <a:r>
              <a:rPr lang="ru-RU" smtClean="0"/>
              <a:t>Студент 41 БЖД </a:t>
            </a:r>
          </a:p>
          <a:p>
            <a:r>
              <a:rPr lang="ru-RU" smtClean="0"/>
              <a:t>Гильматдинов М.М.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5088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Сущность нормативного подхода заключается в установлении нормативов управления по всем подсистемам системы менеджмента. </a:t>
            </a:r>
          </a:p>
          <a:p>
            <a:r>
              <a:rPr lang="ru-RU" smtClean="0"/>
              <a:t>Нормативный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Сущность нормативного подхода заключается в установлении нормативов управления по всем подсистемам системы менеджмента. </a:t>
            </a:r>
          </a:p>
          <a:p>
            <a:r>
              <a:rPr lang="ru-RU" smtClean="0"/>
              <a:t>Нормативный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9300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Интеграционный подход к менеджменту нацелен на исследование и усиление взаимосвязей: </a:t>
            </a:r>
          </a:p>
          <a:p>
            <a:r>
              <a:rPr lang="ru-RU" smtClean="0"/>
              <a:t>а) между отдельными подсистемами и компонентами системы инновационного менеджмента; </a:t>
            </a:r>
          </a:p>
          <a:p>
            <a:r>
              <a:rPr lang="ru-RU" smtClean="0"/>
              <a:t>б) между стадиями жизненного цикла объекта управления (стратегический маркетинг, НИОКР, организационно-технологическая подготовка производства, производство и т.д.); </a:t>
            </a:r>
          </a:p>
          <a:p>
            <a:r>
              <a:rPr lang="ru-RU" smtClean="0"/>
              <a:t>в) между уровнями управления по вертикали (страна, регион, город, фирма, ее подразделения); </a:t>
            </a:r>
          </a:p>
          <a:p>
            <a:r>
              <a:rPr lang="ru-RU" smtClean="0"/>
              <a:t>г) между субъектами управления по горизонтали </a:t>
            </a:r>
          </a:p>
          <a:p>
            <a:r>
              <a:rPr lang="ru-RU" smtClean="0"/>
              <a:t>Интеграционный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Интеграционный подход к менеджменту нацелен на исследование и усиление взаимосвязей: </a:t>
            </a:r>
          </a:p>
          <a:p>
            <a:r>
              <a:rPr lang="ru-RU" smtClean="0"/>
              <a:t>а) между отдельными подсистемами и компонентами системы инновационного менеджмента; </a:t>
            </a:r>
          </a:p>
          <a:p>
            <a:r>
              <a:rPr lang="ru-RU" smtClean="0"/>
              <a:t>б) между стадиями жизненного цикла объекта управления (стратегический маркетинг, НИОКР, организационно-технологическая подготовка производства, производство и т.д.); </a:t>
            </a:r>
          </a:p>
          <a:p>
            <a:r>
              <a:rPr lang="ru-RU" smtClean="0"/>
              <a:t>в) между уровнями управления по вертикали (страна, регион, город, фирма, ее подразделения); </a:t>
            </a:r>
          </a:p>
          <a:p>
            <a:r>
              <a:rPr lang="ru-RU" smtClean="0"/>
              <a:t>г) между субъектами управления по горизонтали </a:t>
            </a:r>
          </a:p>
          <a:p>
            <a:r>
              <a:rPr lang="ru-RU" smtClean="0"/>
              <a:t>Интеграционный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81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Комплексный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При применении комплексного подхода должны учитываться технические, экологические, экономические, организационные, социальные, психологические, при необходимости и другие (например, политические, демографические) аспекты менеджмента и их взаимосвязи. Если упустить один из обязательных аспектов менеджмента, то проблема не будет полностью решена.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Комплексный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При применении комплексного подхода должны учитываться технические, экологические, экономические, организационные, социальные, психологические, при необходимости и другие (например, политические, демографические) аспекты менеджмента и их взаимосвязи. Если упустить один из обязательных аспектов менеджмента, то проблема не будет полностью решена.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250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Динамический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При применении динамического подхода объект управления рассматривается в диалектическом развитии, в причинно-следственных связях и соподчиненности, проводится ретроспективный анализ поведения аналогичных объектов (например, за 10 лет) и прогноз его развития (например, на 5 лет).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Динамический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При применении динамического подхода объект управления рассматривается в диалектическом развитии, в причинно-следственных связях и соподчиненности, проводится ретроспективный анализ поведения аналогичных объектов (например, за 10 лет) и прогноз его развития (например, на 5 лет).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51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Процессный подход рассматривает функции менеджмента как взаимосвязанные. </a:t>
            </a:r>
          </a:p>
          <a:p>
            <a:r>
              <a:rPr lang="ru-RU" smtClean="0"/>
              <a:t>Процессный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   Процессный подход рассматривает функции менеджмента как взаимосвязанные. </a:t>
            </a:r>
          </a:p>
          <a:p>
            <a:r>
              <a:rPr lang="ru-RU" smtClean="0"/>
              <a:t>Процессный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6429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Оптимизационный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Сущность подхода заключается в переходе от качественных оценок к количественным при помощи инженерных расчетов, методов оптимизации; математических и статистических методов, экспертных оценок, системы баллов и др.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Оптимизационный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Сущность подхода заключается в переходе от качественных оценок к количественным при помощи инженерных расчетов, методов оптимизации; математических и статистических методов, экспертных оценок, системы баллов и др.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5220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Директивный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Сущность подхода заключается в регламентации функций, прав, обязанностей, нормативов качества, затрат, продолжительности, элементов системы менеджмента в нормативных актах (приказы, распоряжения, указания, стандарты, инструкции, положения и т.п.).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Директивный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Сущность подхода заключается в регламентации функций, прав, обязанностей, нормативов качества, затрат, продолжительности, элементов системы менеджмента в нормативных актах (приказы, распоряжения, указания, стандарты, инструкции, положения и т.п.).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3718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Поведенческий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 Целью поведенческого подхода является оказание помощи работнику в осознании своих собственных возможностей, творческих способностей на основе применения концепций поведенческих наук к построению и управлению фирмой.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Поведенческий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  Целью поведенческого подхода является оказание помощи работнику в осознании своих собственных возможностей, творческих способностей на основе применения концепций поведенческих наук к построению и управлению фирмой.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063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Спасибо за внимание!!!</a:t>
            </a:r>
            <a:br>
              <a:rPr lang="uk-UA" smtClean="0"/>
            </a:br>
            <a:r>
              <a:rPr lang="uk-UA" smtClean="0"/>
              <a:t>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Спасибо за внимание!!!</a:t>
            </a:r>
            <a:br>
              <a:rPr lang="uk-UA" smtClean="0"/>
            </a:br>
            <a:r>
              <a:rPr lang="uk-UA" smtClean="0"/>
              <a:t>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3867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Эффективность и качество управления определяются прежде всего обоснованностью методологии решения проблем, то есть подходов, принципов, методов.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Эффективность и качество управления определяются прежде всего обоснованностью методологии решения проблем, то есть подходов, принципов, методов.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6041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Анализ теории и практики экономического управления различными объектами позволил установить необходимость применения к инновационному менеджменту 13 научных подходов.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Анализ теории и практики экономического управления различными объектами позволил установить необходимость применения к инновационному менеджменту 13 научных подходов.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9966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Ситуационный подход</a:t>
            </a:r>
          </a:p>
          <a:p>
            <a:r>
              <a:rPr lang="ru-RU" smtClean="0"/>
              <a:t>Структурный подход</a:t>
            </a:r>
          </a:p>
          <a:p>
            <a:r>
              <a:rPr lang="ru-RU" smtClean="0"/>
              <a:t>Маркетинговый подход</a:t>
            </a:r>
          </a:p>
          <a:p>
            <a:r>
              <a:rPr lang="ru-RU" smtClean="0"/>
              <a:t>Функциональный подход</a:t>
            </a:r>
          </a:p>
          <a:p>
            <a:r>
              <a:rPr lang="ru-RU" smtClean="0"/>
              <a:t>Воспроизводственно-эволюционный подход</a:t>
            </a:r>
          </a:p>
          <a:p>
            <a:r>
              <a:rPr lang="ru-RU" smtClean="0"/>
              <a:t>Нормативный подход</a:t>
            </a:r>
          </a:p>
          <a:p>
            <a:r>
              <a:rPr lang="ru-RU" smtClean="0"/>
              <a:t>Интеграционный подход</a:t>
            </a:r>
          </a:p>
          <a:p>
            <a:r>
              <a:rPr lang="ru-RU" smtClean="0"/>
              <a:t>Комплексный подход</a:t>
            </a:r>
          </a:p>
          <a:p>
            <a:r>
              <a:rPr lang="ru-RU" smtClean="0"/>
              <a:t>Динамический подход</a:t>
            </a:r>
          </a:p>
          <a:p>
            <a:r>
              <a:rPr lang="ru-RU" smtClean="0"/>
              <a:t>Процессный подход</a:t>
            </a:r>
          </a:p>
          <a:p>
            <a:r>
              <a:rPr lang="ru-RU" smtClean="0"/>
              <a:t>Оптимизационный подход</a:t>
            </a:r>
          </a:p>
          <a:p>
            <a:r>
              <a:rPr lang="ru-RU" smtClean="0"/>
              <a:t>Директивный подход</a:t>
            </a:r>
          </a:p>
          <a:p>
            <a:r>
              <a:rPr lang="ru-RU" smtClean="0"/>
              <a:t>Поведенческий подход</a:t>
            </a:r>
          </a:p>
          <a:p>
            <a:endParaRPr lang="ru-RU" smtClean="0"/>
          </a:p>
          <a:p>
            <a:r>
              <a:rPr lang="ru-RU" smtClean="0"/>
              <a:t>Научные подходы применяемые к менеджменту: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Ситуационный подход</a:t>
            </a:r>
          </a:p>
          <a:p>
            <a:r>
              <a:rPr lang="ru-RU" smtClean="0"/>
              <a:t>Структурный подход</a:t>
            </a:r>
          </a:p>
          <a:p>
            <a:r>
              <a:rPr lang="ru-RU" smtClean="0"/>
              <a:t>Маркетинговый подход</a:t>
            </a:r>
          </a:p>
          <a:p>
            <a:r>
              <a:rPr lang="ru-RU" smtClean="0"/>
              <a:t>Функциональный подход</a:t>
            </a:r>
          </a:p>
          <a:p>
            <a:r>
              <a:rPr lang="ru-RU" smtClean="0"/>
              <a:t>Воспроизводственно-эволюционный подход</a:t>
            </a:r>
          </a:p>
          <a:p>
            <a:r>
              <a:rPr lang="ru-RU" smtClean="0"/>
              <a:t>Нормативный подход</a:t>
            </a:r>
          </a:p>
          <a:p>
            <a:r>
              <a:rPr lang="ru-RU" smtClean="0"/>
              <a:t>Интеграционный подход</a:t>
            </a:r>
          </a:p>
          <a:p>
            <a:r>
              <a:rPr lang="ru-RU" smtClean="0"/>
              <a:t>Комплексный подход</a:t>
            </a:r>
          </a:p>
          <a:p>
            <a:r>
              <a:rPr lang="ru-RU" smtClean="0"/>
              <a:t>Динамический подход</a:t>
            </a:r>
          </a:p>
          <a:p>
            <a:r>
              <a:rPr lang="ru-RU" smtClean="0"/>
              <a:t>Процессный подход</a:t>
            </a:r>
          </a:p>
          <a:p>
            <a:r>
              <a:rPr lang="ru-RU" smtClean="0"/>
              <a:t>Оптимизационный подход</a:t>
            </a:r>
          </a:p>
          <a:p>
            <a:r>
              <a:rPr lang="ru-RU" smtClean="0"/>
              <a:t>Директивный подход</a:t>
            </a:r>
          </a:p>
          <a:p>
            <a:r>
              <a:rPr lang="ru-RU" smtClean="0"/>
              <a:t>Поведенческий подход</a:t>
            </a:r>
          </a:p>
          <a:p>
            <a:endParaRPr lang="ru-RU" smtClean="0"/>
          </a:p>
          <a:p>
            <a:r>
              <a:rPr lang="ru-RU" smtClean="0"/>
              <a:t>Научные подходы применяемые к менеджменту: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0095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Объект рассматривается как совокупность взаимосвязанных элементов, имеющая вход, выход, связь с внешней средой, обратную связь. </a:t>
            </a:r>
          </a:p>
          <a:p>
            <a:r>
              <a:rPr lang="ru-RU" smtClean="0"/>
              <a:t>Системный подход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Объект рассматривается как совокупность взаимосвязанных элементов, имеющая вход, выход, связь с внешней средой, обратную связь. </a:t>
            </a:r>
          </a:p>
          <a:p>
            <a:r>
              <a:rPr lang="ru-RU" smtClean="0"/>
              <a:t>Системный подход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0044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Структурный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Структурный подход проявляется в изучении структуры каких-либо затрат, результатов, баланса и т.п., когда совокупные затраты или результаты по объекту принимают за 100% (или за единицу) и это целое делят на компоненты.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Структурный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Структурный подход проявляется в изучении структуры каких-либо затрат, результатов, баланса и т.п., когда совокупные затраты или результаты по объекту принимают за 100% (или за единицу) и это целое делят на компоненты.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4170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Маркетинговый подход предусматривает ориентацию управляющей подсистемы системы менеджмента при решении любых задач на потребителя.</a:t>
            </a:r>
          </a:p>
          <a:p>
            <a:r>
              <a:rPr lang="ru-RU" smtClean="0"/>
              <a:t>Маркетинговый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Маркетинговый подход предусматривает ориентацию управляющей подсистемы системы менеджмента при решении любых задач на потребителя.</a:t>
            </a:r>
          </a:p>
          <a:p>
            <a:r>
              <a:rPr lang="ru-RU" smtClean="0"/>
              <a:t>Маркетинговый подход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2351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Функциональный подход</a:t>
            </a:r>
          </a:p>
          <a:p>
            <a:r>
              <a:rPr lang="ru-RU" smtClean="0"/>
              <a:t>   Сущность функционального подхода к менеджменту заключается в том, что потребность рассматривается как совокупность функций, которые нужно выполнить для удовлетворения потребности.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Функциональный подход</a:t>
            </a:r>
          </a:p>
          <a:p>
            <a:r>
              <a:rPr lang="ru-RU" smtClean="0"/>
              <a:t>   Сущность функционального подхода к менеджменту заключается в том, что потребность рассматривается как совокупность функций, которые нужно выполнить для удовлетворения потребности.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795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Воспроизводственно-эволюционный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Ориентирован на постоянное возобновление производства объекта для удовлетворения потребностей конкретного рынка с меньшими, по сравнению с лучшим аналогичным объектом на данном рынке, совокупными затратами на единицу полезного эффекта.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Воспроизводственно-эволюционный подход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    Ориентирован на постоянное возобновление производства объекта для удовлетворения потребностей конкретного рынка с меньшими, по сравнению с лучшим аналогичным объектом на данном рынке, совокупными затратами на единицу полезного эффекта.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2121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F67FF6-620C-4D1F-A7A7-EC4FA85C7E38}" type="datetime1">
              <a:rPr lang="ru-RU" smtClean="0"/>
              <a:t>11.01.2016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3F7D01-12F7-4420-8B4B-5868AB7A4C4F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90E08-DF86-443E-8FCE-57C3E129191A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552535-E130-487A-8CB7-F85B63A5A694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366A9-28EF-4CF6-B6BA-F9D651E514B2}" type="datetime1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B3B3E8-E4EE-4614-B71E-5254AE38E17E}" type="datetime1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C5F839-98C1-4073-A08A-E7D5DB2B9A01}" type="datetime1">
              <a:rPr lang="ru-RU" smtClean="0"/>
              <a:t>11.01.2016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D08200-5ED3-471B-A0FF-EB7EA4360BD2}" type="datetime1">
              <a:rPr lang="ru-RU" smtClean="0"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BECF46-1658-4CD8-8BC8-2EB34EDB2AC4}" type="datetime1">
              <a:rPr lang="ru-RU" smtClean="0"/>
              <a:t>11.01.2016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8DC581-E2C5-4CB2-8C03-12DB6021F592}" type="datetime1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300F89-E04C-4713-A2E0-EA85DE5AF571}" type="datetime1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9F56A1-4183-4351-8D48-6D074B8DB191}" type="datetime1">
              <a:rPr lang="ru-RU" smtClean="0"/>
              <a:t>11.01.2016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Интеграция различных подходов к менеджменту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143380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Выполнил: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Студент 41 БЖД 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Гильматдинов</a:t>
            </a:r>
            <a:r>
              <a:rPr lang="ru-RU" dirty="0" smtClean="0">
                <a:solidFill>
                  <a:srgbClr val="7030A0"/>
                </a:solidFill>
              </a:rPr>
              <a:t> М.М.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>
                <a:solidFill>
                  <a:srgbClr val="00B0F0"/>
                </a:solidFill>
              </a:rPr>
              <a:t>Сущность нормативного подхода заключается в установлении нормативов управления по всем подсистемам системы менеджмента. 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Нормативный подход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9218" name="Picture 2" descr="C:\Documents and Settings\Admin\Рабочий стол\Менеджмент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6086" y="2143116"/>
            <a:ext cx="6107913" cy="428628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57232"/>
            <a:ext cx="8686800" cy="55721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3300"/>
                </a:solidFill>
              </a:rPr>
              <a:t>   Интеграционный подход к менеджменту нацелен на исследование и усиление взаимосвязей: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а) между отдельными подсистемами и компонентами системы инновационного менеджмента;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б) между стадиями жизненного цикла объекта управления (стратегический маркетинг, НИОКР, организационно-технологическая подготовка производства, производство и т.д.);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в) между уровнями управления по вертикали (страна, регион, город, фирма, ее подразделения); 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г) между субъектами управления по горизонтали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Интеграционный подход</a:t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Комплексный подход</a:t>
            </a:r>
            <a:r>
              <a:rPr lang="ru-RU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42" name="Picture 2" descr="C:\Documents and Settings\Admin\Рабочий стол\Менеджмент\Dc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5450" y="3590925"/>
            <a:ext cx="3638550" cy="3267075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0" y="1000108"/>
            <a:ext cx="9144000" cy="428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E13D8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 применении комплексного подхода должны учитываться технические, экологические, экономические, организационные, социальные, психологические, при необходимости и другие (например, политические, демографические) аспекты менеджмента и их взаимосвязи. Если упустить один из обязательных аспектов менеджмента, то проблема не будет полностью решена. 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0E13D8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Динамический подход</a:t>
            </a:r>
            <a:r>
              <a:rPr lang="ru-RU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1267" name="Picture 3" descr="C:\Documents and Settings\Admin\Рабочий стол\Менеджмент\Dc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43182"/>
            <a:ext cx="9144001" cy="4214818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0" y="1071546"/>
            <a:ext cx="9144000" cy="5088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 применении динамического подхода объект управления рассматривается в диалектическом развитии, в причинно-следственных связях и соподчиненности, проводится ретроспективный анализ поведения аналогичных объектов (например, за 10 лет) и прогноз его развития (например, на 5 лет).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Процессный подход рассматривает функции менеджмента как взаимосвязанные. 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Процессный подход</a:t>
            </a:r>
            <a:r>
              <a:rPr lang="ru-RU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2290" name="Picture 2" descr="C:\Documents and Settings\Admin\Рабочий стол\Менеджмент\68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Оптимизационный подход</a:t>
            </a:r>
            <a:b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3315" name="Picture 3" descr="C:\Documents and Settings\Admin\Рабочий стол\Менеджмент\finmanag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64" y="1071546"/>
            <a:ext cx="5143536" cy="5786454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0" y="857232"/>
            <a:ext cx="5043494" cy="6000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Сущность подхода заключается в переходе от качественных оценок к количественным при помощи инженерных расчетов, методов оптимизации; математических и статистических методов, экспертных оценок, системы баллов и др.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Директивный подход</a:t>
            </a:r>
            <a:b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4338" name="Picture 2" descr="C:\Documents and Settings\Admin\Рабочий стол\Менеджмент\9802648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6966" y="0"/>
            <a:ext cx="4837034" cy="6858000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0" y="857232"/>
            <a:ext cx="5500694" cy="535785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Сущность подхода заключается в регламентации функций, прав, обязанностей, нормативов качества, затрат, продолжительности, элементов системы менеджмента в нормативных актах (приказы, распоряжения, указания, стандарты, инструкции, положения и т.п.).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Поведенческий подход</a:t>
            </a:r>
            <a:br>
              <a:rPr lang="ru-RU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5362" name="Picture 2" descr="C:\Documents and Settings\Admin\Рабочий стол\Менеджмент\imagкуцк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857496"/>
            <a:ext cx="5500695" cy="4000504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0" y="1500174"/>
            <a:ext cx="6143636" cy="48766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Целью поведенческого подхода является оказание помощи работнику в осознании своих собственных возможностей, творческих способностей на основе применения концепций поведенческих наук к построению и управлению фирмой. 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285992"/>
            <a:ext cx="887251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br>
              <a:rPr lang="ru-RU" sz="6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</a:t>
            </a:r>
            <a:endParaRPr lang="ru-RU" sz="60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Менеджмент\information-system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6717" y="0"/>
            <a:ext cx="2817284" cy="2643182"/>
          </a:xfrm>
          <a:prstGeom prst="rect">
            <a:avLst/>
          </a:prstGeom>
          <a:noFill/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0" y="2071678"/>
            <a:ext cx="8872510" cy="3071834"/>
          </a:xfrm>
          <a:prstGeom prst="rect">
            <a:avLst/>
          </a:prstGeom>
        </p:spPr>
        <p:txBody>
          <a:bodyPr vert="horz" rtlCol="0" anchor="ctr">
            <a:normAutofit fontScale="97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Эффективность и качество управления определяются прежде всего обоснованностью методологии решения проблем, то есть подходов, принципов, методов. </a:t>
            </a:r>
            <a:endParaRPr kumimoji="0" lang="ru-RU" sz="4100" b="1" i="1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Менеджмент\Dc4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0"/>
            <a:ext cx="2643174" cy="2751304"/>
          </a:xfrm>
          <a:prstGeom prst="rect">
            <a:avLst/>
          </a:prstGeom>
          <a:noFill/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642910" y="3071810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Анализ теории и практики экономического управления различными объектами позволил установить необходимость применения к инновационному менеджменту 13 научных подходов.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Ситуационный подход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Структурный подход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Маркетинговый подход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Функциональный подход</a:t>
            </a:r>
          </a:p>
          <a:p>
            <a:r>
              <a:rPr lang="ru-RU" b="1" i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Воспроизводственно-эволюционный</a:t>
            </a:r>
            <a:r>
              <a:rPr lang="ru-RU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подход</a:t>
            </a:r>
          </a:p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Нормативный подход</a:t>
            </a:r>
          </a:p>
          <a:p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Интеграционный подход</a:t>
            </a:r>
          </a:p>
          <a:p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Комплексный подход</a:t>
            </a:r>
          </a:p>
          <a:p>
            <a:r>
              <a:rPr lang="ru-RU" b="1" i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Динамический подход</a:t>
            </a:r>
          </a:p>
          <a:p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Процессный подход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Оптимизационный подход</a:t>
            </a:r>
          </a:p>
          <a:p>
            <a:r>
              <a:rPr lang="ru-RU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Директивный подход</a:t>
            </a:r>
          </a:p>
          <a:p>
            <a:r>
              <a:rPr lang="ru-RU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Поведенческий подход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1D7319"/>
                </a:solidFill>
                <a:latin typeface="Times New Roman" pitchFamily="18" charset="0"/>
                <a:cs typeface="Times New Roman" pitchFamily="18" charset="0"/>
              </a:rPr>
              <a:t>Научные подходы применяемые к менеджменту:</a:t>
            </a:r>
            <a:endParaRPr lang="ru-RU" dirty="0">
              <a:solidFill>
                <a:srgbClr val="1D73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28670"/>
            <a:ext cx="8229600" cy="4525963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Объект рассматривается как совокупность взаимосвязанных элементов, имеющая вход, выход, связь с внешней средой, обратную связь.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Системный подход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Менеджмент\McKinsey-model-corp-strategy-1996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3" y="2143116"/>
            <a:ext cx="7143768" cy="471488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Структурный подход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122" name="Picture 2" descr="C:\Documents and Settings\Admin\Рабочий стол\Менеджмент\62590e27c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3" y="3055495"/>
            <a:ext cx="5715008" cy="3802505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0" y="1000108"/>
            <a:ext cx="8429652" cy="58578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Структурный подход проявляется в изучении структуры каких-либо затрат, результатов, баланса и т.п., когда совокупные затраты или результаты по объекту принимают за 100% (или за единицу) и это целое делят на компоненты.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214346" y="1071546"/>
            <a:ext cx="4257676" cy="57864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>
                <a:solidFill>
                  <a:srgbClr val="0000CC"/>
                </a:solidFill>
              </a:rPr>
              <a:t>Маркетинговый подход предусматривает ориентацию управляющей подсистемы системы менеджмента при решении любых задач на потребителя.</a:t>
            </a:r>
            <a:endParaRPr lang="ru-RU" i="1" dirty="0">
              <a:solidFill>
                <a:srgbClr val="0000CC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Маркетинговый подход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146" name="Picture 2" descr="C:\Documents and Settings\Admin\Рабочий стол\Менеджмент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1609" y="785794"/>
            <a:ext cx="5232391" cy="52149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Функциональный подход</a:t>
            </a:r>
          </a:p>
        </p:txBody>
      </p:sp>
      <p:pic>
        <p:nvPicPr>
          <p:cNvPr id="7170" name="Picture 2" descr="C:\Documents and Settings\Admin\Рабочий стол\Менеджмент\p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74" y="785794"/>
            <a:ext cx="5357826" cy="607220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0" y="1000108"/>
            <a:ext cx="4572032" cy="53766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Сущность функционального подхода к менеджменту заключается в том, что потребность рассматривается как совокупность функций, которые нужно выполнить для удовлетворения потребности.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Воспроизводственно-эволюционный</a:t>
            </a:r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подход</a:t>
            </a:r>
            <a:r>
              <a:rPr lang="ru-RU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8194" name="Picture 2" descr="C:\Documents and Settings\Admin\Рабочий стол\Менеджмент\cat_market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282"/>
            <a:ext cx="4928372" cy="4357718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3214678" y="1071546"/>
            <a:ext cx="5929322" cy="51435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2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Ориентирован на постоянное возобновление производства объекта для удовлетворения потребностей конкретного рынка с меньшими, по сравнению с лучшим аналогичным объектом на данном рынке, совокупными затратами на единицу полезного эффекта.</a:t>
            </a:r>
            <a:endParaRPr kumimoji="0" lang="ru-RU" sz="2700" b="0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</TotalTime>
  <Words>1089</Words>
  <Application>Microsoft Office PowerPoint</Application>
  <PresentationFormat>Екран (4:3)</PresentationFormat>
  <Paragraphs>173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Открытая</vt:lpstr>
      <vt:lpstr>Интеграция различных подходов к менеджменту</vt:lpstr>
      <vt:lpstr>Презентація PowerPoint</vt:lpstr>
      <vt:lpstr>Презентація PowerPoint</vt:lpstr>
      <vt:lpstr>Научные подходы применяемые к менеджменту:</vt:lpstr>
      <vt:lpstr>Системный подход</vt:lpstr>
      <vt:lpstr>Структурный подход </vt:lpstr>
      <vt:lpstr>Маркетинговый подход </vt:lpstr>
      <vt:lpstr>Функциональный подход</vt:lpstr>
      <vt:lpstr>Воспроизводственно-эволюционный подход </vt:lpstr>
      <vt:lpstr>Нормативный подход </vt:lpstr>
      <vt:lpstr>Интеграционный подход </vt:lpstr>
      <vt:lpstr>Комплексный подход </vt:lpstr>
      <vt:lpstr>Динамический подход </vt:lpstr>
      <vt:lpstr>Процессный подход </vt:lpstr>
      <vt:lpstr>Оптимизационный подход </vt:lpstr>
      <vt:lpstr>Директивный подход </vt:lpstr>
      <vt:lpstr>Поведенческий подход </vt:lpstr>
      <vt:lpstr>Спасибо за внимание!!! 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различных подходов к менеджменту</dc:title>
  <cp:lastModifiedBy>LEGION</cp:lastModifiedBy>
  <cp:revision>12</cp:revision>
  <dcterms:modified xsi:type="dcterms:W3CDTF">2016-01-11T10:03:22Z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293857</vt:lpwstr>
  </property>
  <property fmtid="{D5CDD505-2E9C-101B-9397-08002B2CF9AE}" pid="3" name="NXPowerLiteSettings">
    <vt:lpwstr>F5200358026400</vt:lpwstr>
  </property>
  <property fmtid="{D5CDD505-2E9C-101B-9397-08002B2CF9AE}" pid="4" name="NXPowerLiteVersion">
    <vt:lpwstr>D5.0.6</vt:lpwstr>
  </property>
</Properties>
</file>